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</p:sldIdLst>
  <p:sldSz cx="6858000" cy="9144000" type="screen4x3"/>
  <p:notesSz cx="6742113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494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ثلث قائم الزاوية 9"/>
          <p:cNvSpPr/>
          <p:nvPr/>
        </p:nvSpPr>
        <p:spPr>
          <a:xfrm>
            <a:off x="-1" y="6218863"/>
            <a:ext cx="6863317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14350" y="2336802"/>
            <a:ext cx="5829300" cy="243968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14350" y="4815476"/>
            <a:ext cx="5829300" cy="1599605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2824" y="6604000"/>
            <a:ext cx="6860824" cy="2549451"/>
            <a:chOff x="-3765" y="4832896"/>
            <a:chExt cx="9147765" cy="2032192"/>
          </a:xfrm>
        </p:grpSpPr>
        <p:sp>
          <p:nvSpPr>
            <p:cNvPr id="7" name="شكل حر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شكل حر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شكل حر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رابط مستقيم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42900" y="1975106"/>
            <a:ext cx="6172200" cy="584809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5133010" y="366187"/>
            <a:ext cx="1333103" cy="745701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743450" cy="745701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1782" y="1412949"/>
            <a:ext cx="5829300" cy="24384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942035" y="3908949"/>
            <a:ext cx="3429000" cy="1939851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شارة رتبة 6"/>
          <p:cNvSpPr/>
          <p:nvPr/>
        </p:nvSpPr>
        <p:spPr>
          <a:xfrm>
            <a:off x="2727510" y="4007296"/>
            <a:ext cx="137160" cy="3048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شارة رتبة 7"/>
          <p:cNvSpPr/>
          <p:nvPr/>
        </p:nvSpPr>
        <p:spPr>
          <a:xfrm>
            <a:off x="2587698" y="4007296"/>
            <a:ext cx="137160" cy="3048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342900" y="19751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86150" y="19751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6172200" cy="1524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7213600"/>
            <a:ext cx="3030141" cy="1016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3483770" y="7213600"/>
            <a:ext cx="3031331" cy="1016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342900" y="1925726"/>
            <a:ext cx="3030141" cy="5255684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83769" y="1925726"/>
            <a:ext cx="3031331" cy="5255684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6502400"/>
            <a:ext cx="5611332" cy="6096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314700" y="7140136"/>
            <a:ext cx="2980944" cy="12192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685800" y="365760"/>
            <a:ext cx="5609844" cy="6096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045274" y="8543925"/>
            <a:ext cx="1440180" cy="487680"/>
          </a:xfrm>
        </p:spPr>
        <p:txBody>
          <a:bodyPr/>
          <a:lstStyle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55924" y="7257870"/>
            <a:ext cx="5372100" cy="864309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1450" y="253291"/>
            <a:ext cx="6515100" cy="585216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285054" y="8543926"/>
            <a:ext cx="1763011" cy="4868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1450" y="6486830"/>
            <a:ext cx="6056574" cy="750229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537328" y="6669325"/>
            <a:ext cx="2851502" cy="192414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-40170" y="7713364"/>
            <a:ext cx="2851502" cy="1117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مثلث قائم الزاوية 9"/>
          <p:cNvSpPr>
            <a:spLocks/>
          </p:cNvSpPr>
          <p:nvPr/>
        </p:nvSpPr>
        <p:spPr bwMode="auto">
          <a:xfrm>
            <a:off x="-4532" y="7721671"/>
            <a:ext cx="2551736" cy="1441157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رابط مستقيم 10"/>
          <p:cNvCxnSpPr/>
          <p:nvPr/>
        </p:nvCxnSpPr>
        <p:spPr>
          <a:xfrm>
            <a:off x="-6928" y="7716985"/>
            <a:ext cx="2554132" cy="144584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شارة رتبة 11"/>
          <p:cNvSpPr/>
          <p:nvPr/>
        </p:nvSpPr>
        <p:spPr>
          <a:xfrm>
            <a:off x="6498084" y="6651253"/>
            <a:ext cx="137160" cy="3048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شارة رتبة 12"/>
          <p:cNvSpPr/>
          <p:nvPr/>
        </p:nvSpPr>
        <p:spPr>
          <a:xfrm>
            <a:off x="6358272" y="6651253"/>
            <a:ext cx="137160" cy="3048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شكل حر 12"/>
          <p:cNvSpPr>
            <a:spLocks/>
          </p:cNvSpPr>
          <p:nvPr/>
        </p:nvSpPr>
        <p:spPr bwMode="auto">
          <a:xfrm>
            <a:off x="537328" y="6669325"/>
            <a:ext cx="2851502" cy="192414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-40170" y="7713364"/>
            <a:ext cx="2851502" cy="1117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مثلث قائم الزاوية 13"/>
          <p:cNvSpPr>
            <a:spLocks/>
          </p:cNvSpPr>
          <p:nvPr/>
        </p:nvSpPr>
        <p:spPr bwMode="auto">
          <a:xfrm>
            <a:off x="-4532" y="7721671"/>
            <a:ext cx="2551736" cy="1441157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-6928" y="7716985"/>
            <a:ext cx="2554132" cy="144584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342900" y="1975105"/>
            <a:ext cx="6172200" cy="6034617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5045274" y="8543925"/>
            <a:ext cx="1440180" cy="48768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CB0C5BC-D435-4740-9F08-1566BE0C5B09}" type="datetimeFigureOut">
              <a:rPr lang="fr-FR" smtClean="0"/>
              <a:pPr/>
              <a:t>06/03/2016</a:t>
            </a:fld>
            <a:endParaRPr lang="fr-FR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285054" y="8543926"/>
            <a:ext cx="1763011" cy="48683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6485454" y="8543926"/>
            <a:ext cx="274320" cy="48683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097BA0F-BDBC-4261-AEA4-9C7D1C68B2E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400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60" y="4071934"/>
            <a:ext cx="4839378" cy="1997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/>
          <p:cNvPicPr/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606" y="357158"/>
            <a:ext cx="1310394" cy="164307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مستطيل 5"/>
          <p:cNvSpPr/>
          <p:nvPr/>
        </p:nvSpPr>
        <p:spPr>
          <a:xfrm>
            <a:off x="857232" y="2143108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3600" b="1" dirty="0" smtClean="0">
                <a:solidFill>
                  <a:srgbClr val="7030A0"/>
                </a:solidFill>
                <a:latin typeface="Andalus" pitchFamily="18" charset="-78"/>
                <a:ea typeface="Arial" pitchFamily="34" charset="0"/>
                <a:cs typeface="Andalus" pitchFamily="18" charset="-78"/>
              </a:rPr>
              <a:t>2</a:t>
            </a:r>
            <a:r>
              <a:rPr lang="fr-FR" altLang="fr-FR" sz="3600" b="1" baseline="30000" dirty="0" smtClean="0">
                <a:solidFill>
                  <a:srgbClr val="7030A0"/>
                </a:solidFill>
                <a:latin typeface="Andalus" pitchFamily="18" charset="-78"/>
                <a:ea typeface="Arial" pitchFamily="34" charset="0"/>
                <a:cs typeface="Andalus" pitchFamily="18" charset="-78"/>
              </a:rPr>
              <a:t>eme</a:t>
            </a:r>
            <a:r>
              <a:rPr lang="fr-FR" altLang="fr-FR" sz="3600" b="1" dirty="0" smtClean="0">
                <a:solidFill>
                  <a:srgbClr val="7030A0"/>
                </a:solidFill>
                <a:latin typeface="Andalus" pitchFamily="18" charset="-78"/>
                <a:ea typeface="Arial" pitchFamily="34" charset="0"/>
                <a:cs typeface="Andalus" pitchFamily="18" charset="-78"/>
              </a:rPr>
              <a:t>Séminaire National</a:t>
            </a:r>
          </a:p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fr-FR" altLang="fr-FR" sz="3600" b="1" i="1" dirty="0" smtClean="0">
                <a:solidFill>
                  <a:srgbClr val="7030A0"/>
                </a:solidFill>
                <a:latin typeface="Andalus" pitchFamily="18" charset="-78"/>
                <a:ea typeface="Arial" pitchFamily="34" charset="0"/>
                <a:cs typeface="Andalus" pitchFamily="18" charset="-78"/>
              </a:rPr>
              <a:t>BIOLOGIE  ET SANTE</a:t>
            </a:r>
            <a:endParaRPr lang="ar-SA" sz="3600" dirty="0"/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2000240" y="3571868"/>
            <a:ext cx="3456384" cy="432048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>
              <a:buNone/>
            </a:pPr>
            <a:r>
              <a:rPr lang="fr-FR" sz="3600" b="1" kern="10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Impact"/>
              </a:rPr>
              <a:t>SNBS 2 _ El oued </a:t>
            </a:r>
            <a:endParaRPr lang="fr-FR" sz="3600" b="1" kern="10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Impact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142984" y="428596"/>
            <a:ext cx="4357718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dirty="0" smtClean="0">
                <a:latin typeface="Tw Cen MT Condensed Extra Bold" pitchFamily="34" charset="0"/>
                <a:ea typeface="Arial" pitchFamily="34" charset="0"/>
                <a:cs typeface="Arial" pitchFamily="34" charset="0"/>
              </a:rPr>
              <a:t>Université ECHAHID HAMMA LAKHDER EL OUED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i="1" dirty="0" smtClean="0">
                <a:latin typeface="Tw Cen MT Condensed Extra Bold" pitchFamily="34" charset="0"/>
                <a:ea typeface="Arial" pitchFamily="34" charset="0"/>
                <a:cs typeface="Arial" pitchFamily="34" charset="0"/>
              </a:rPr>
              <a:t>Faculté </a:t>
            </a:r>
            <a:r>
              <a:rPr lang="fr-FR" altLang="fr-FR" i="1" dirty="0" smtClean="0">
                <a:latin typeface="Tw Cen MT Condensed Extra Bold" pitchFamily="34" charset="0"/>
                <a:ea typeface="Arial" pitchFamily="34" charset="0"/>
                <a:cs typeface="Arial" pitchFamily="34" charset="0"/>
              </a:rPr>
              <a:t>Des Sciences De La Nature Et De La Vie</a:t>
            </a:r>
          </a:p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fr-FR" altLang="fr-FR" i="1" dirty="0" smtClean="0">
                <a:latin typeface="Tw Cen MT Condensed Extra Bold" pitchFamily="34" charset="0"/>
                <a:ea typeface="Arial" pitchFamily="34" charset="0"/>
                <a:cs typeface="Arial" pitchFamily="34" charset="0"/>
              </a:rPr>
              <a:t>Département De Biologie Cellulaire </a:t>
            </a:r>
            <a:endParaRPr lang="fr-FR" altLang="fr-FR" i="1" dirty="0" smtClean="0">
              <a:latin typeface="Tw Cen MT Condensed Extra Bold" pitchFamily="34" charset="0"/>
              <a:ea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fr-FR" altLang="fr-FR" i="1" dirty="0" smtClean="0">
                <a:latin typeface="Tw Cen MT Condensed Extra Bold" pitchFamily="34" charset="0"/>
                <a:ea typeface="Arial" pitchFamily="34" charset="0"/>
                <a:cs typeface="Arial" pitchFamily="34" charset="0"/>
              </a:rPr>
              <a:t>Et </a:t>
            </a:r>
            <a:r>
              <a:rPr lang="fr-FR" altLang="fr-FR" i="1" dirty="0" smtClean="0">
                <a:latin typeface="Tw Cen MT Condensed Extra Bold" pitchFamily="34" charset="0"/>
                <a:ea typeface="Arial" pitchFamily="34" charset="0"/>
                <a:cs typeface="Arial" pitchFamily="34" charset="0"/>
              </a:rPr>
              <a:t>Moléculaire</a:t>
            </a:r>
            <a:endParaRPr lang="ar-SA" dirty="0">
              <a:latin typeface="Tw Cen MT Condensed Extra Bold" pitchFamily="34" charset="0"/>
            </a:endParaRPr>
          </a:p>
        </p:txBody>
      </p:sp>
      <p:sp>
        <p:nvSpPr>
          <p:cNvPr id="17" name="انفجار 1 16"/>
          <p:cNvSpPr/>
          <p:nvPr/>
        </p:nvSpPr>
        <p:spPr>
          <a:xfrm>
            <a:off x="3286124" y="7072330"/>
            <a:ext cx="3357586" cy="2071670"/>
          </a:xfrm>
          <a:prstGeom prst="irregularSeal1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6" y="7572397"/>
            <a:ext cx="789348" cy="78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WordArt 3" descr="رخام أبيض"/>
          <p:cNvSpPr>
            <a:spLocks noChangeArrowheads="1" noChangeShapeType="1" noTextEdit="1"/>
          </p:cNvSpPr>
          <p:nvPr/>
        </p:nvSpPr>
        <p:spPr bwMode="auto">
          <a:xfrm>
            <a:off x="4786322" y="7786710"/>
            <a:ext cx="1071570" cy="650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0"/>
            <a:r>
              <a:rPr lang="fr-FR" sz="3600" kern="10" spc="0" dirty="0" err="1" smtClean="0">
                <a:ln w="9525"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/>
                <a:latin typeface="Arial Black"/>
              </a:rPr>
              <a:t>Lab.chim</a:t>
            </a:r>
            <a:r>
              <a:rPr lang="fr-FR" sz="3600" kern="10" spc="0" dirty="0" smtClean="0">
                <a:ln w="9525"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/>
                <a:latin typeface="Arial Black"/>
              </a:rPr>
              <a:t>.</a:t>
            </a:r>
            <a:endParaRPr lang="ar-SA" sz="3600" kern="10" spc="0" dirty="0">
              <a:ln w="9525">
                <a:round/>
                <a:headEnd/>
                <a:tailEnd/>
              </a:ln>
              <a:blipFill dpi="0" rotWithShape="0">
                <a:blip r:embed="rId5"/>
                <a:srcRect/>
                <a:tile tx="0" ty="0" sx="100000" sy="100000" flip="none" algn="tl"/>
              </a:blipFill>
              <a:effectLst/>
              <a:latin typeface="Arial Black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643050" y="6429388"/>
            <a:ext cx="3934090" cy="400110"/>
          </a:xfrm>
          <a:prstGeom prst="rect">
            <a:avLst/>
          </a:prstGeom>
        </p:spPr>
        <p:style>
          <a:lnRef idx="1">
            <a:schemeClr val="accent1"/>
          </a:lnRef>
          <a:fillRef idx="1002">
            <a:schemeClr val="lt2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0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gency FB"/>
                <a:ea typeface="Calibri"/>
                <a:cs typeface="Times New Roman"/>
              </a:rPr>
              <a:t>14-15 </a:t>
            </a:r>
            <a:r>
              <a:rPr lang="fr-FR" sz="2000" b="1" i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gency FB"/>
                <a:ea typeface="Calibri"/>
                <a:cs typeface="Times New Roman"/>
              </a:rPr>
              <a:t>Mars </a:t>
            </a:r>
            <a:r>
              <a:rPr lang="fr-FR" sz="20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gency FB"/>
                <a:ea typeface="Calibri"/>
                <a:cs typeface="Times New Roman"/>
              </a:rPr>
              <a:t>2016</a:t>
            </a:r>
            <a:endParaRPr lang="ar-SA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لتقى">
  <a:themeElements>
    <a:clrScheme name="ملتقى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ملتقى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ملتقى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405</TotalTime>
  <Words>37</Words>
  <Application>Microsoft Office PowerPoint</Application>
  <PresentationFormat>عرض على الشاشة (3:4)‏</PresentationFormat>
  <Paragraphs>9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ملتقى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DIF</dc:creator>
  <cp:lastModifiedBy>Dreams</cp:lastModifiedBy>
  <cp:revision>48</cp:revision>
  <dcterms:created xsi:type="dcterms:W3CDTF">2016-01-12T20:24:16Z</dcterms:created>
  <dcterms:modified xsi:type="dcterms:W3CDTF">2016-03-06T08:11:16Z</dcterms:modified>
</cp:coreProperties>
</file>