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0" r:id="rId2"/>
  </p:sldIdLst>
  <p:sldSz cx="21602700" cy="36004500"/>
  <p:notesSz cx="6742113" cy="9872663"/>
  <p:defaultTextStyle>
    <a:defPPr>
      <a:defRPr lang="en-US"/>
    </a:defPPr>
    <a:lvl1pPr marL="0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261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0522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5787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1048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6310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1571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16832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2093" algn="l" defTabSz="329052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9821" autoAdjust="0"/>
  </p:normalViewPr>
  <p:slideViewPr>
    <p:cSldViewPr>
      <p:cViewPr>
        <p:scale>
          <a:sx n="39" d="100"/>
          <a:sy n="39" d="100"/>
        </p:scale>
        <p:origin x="-72" y="1254"/>
      </p:cViewPr>
      <p:guideLst>
        <p:guide orient="horz" pos="11340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1260158" y="7200900"/>
            <a:ext cx="18549518" cy="9601200"/>
          </a:xfrm>
          <a:ln>
            <a:noFill/>
          </a:ln>
        </p:spPr>
        <p:txBody>
          <a:bodyPr vert="horz" tIns="0" rIns="6583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0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1260158" y="16949814"/>
            <a:ext cx="18556719" cy="9201150"/>
          </a:xfrm>
        </p:spPr>
        <p:txBody>
          <a:bodyPr lIns="0" rIns="65837"/>
          <a:lstStyle>
            <a:lvl1pPr marL="0" marR="164592" indent="0" algn="r">
              <a:buNone/>
              <a:defRPr>
                <a:solidFill>
                  <a:schemeClr val="tx1"/>
                </a:solidFill>
              </a:defRPr>
            </a:lvl1pPr>
            <a:lvl2pPr marL="1645920" indent="0" algn="ctr">
              <a:buNone/>
            </a:lvl2pPr>
            <a:lvl3pPr marL="3291840" indent="0" algn="ctr">
              <a:buNone/>
            </a:lvl3pPr>
            <a:lvl4pPr marL="4937760" indent="0" algn="ctr">
              <a:buNone/>
            </a:lvl4pPr>
            <a:lvl5pPr marL="6583680" indent="0" algn="ctr">
              <a:buNone/>
            </a:lvl5pPr>
            <a:lvl6pPr marL="8229600" indent="0" algn="ctr">
              <a:buNone/>
            </a:lvl6pPr>
            <a:lvl7pPr marL="9875520" indent="0" algn="ctr">
              <a:buNone/>
            </a:lvl7pPr>
            <a:lvl8pPr marL="11521440" indent="0" algn="ctr">
              <a:buNone/>
            </a:lvl8pPr>
            <a:lvl9pPr marL="1316736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5661957" y="4800608"/>
            <a:ext cx="4860608" cy="27361756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80135" y="4800608"/>
            <a:ext cx="14221778" cy="2736175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2957" y="6912864"/>
            <a:ext cx="18362295" cy="715289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0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52957" y="14199486"/>
            <a:ext cx="18362295" cy="7925988"/>
          </a:xfrm>
        </p:spPr>
        <p:txBody>
          <a:bodyPr lIns="164592" rIns="164592" anchor="t"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0135" y="3696462"/>
            <a:ext cx="19442430" cy="600075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80135" y="10080446"/>
            <a:ext cx="9541193" cy="23282910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0981372" y="10080446"/>
            <a:ext cx="9541193" cy="23282910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0135" y="3696462"/>
            <a:ext cx="19442430" cy="6000750"/>
          </a:xfrm>
        </p:spPr>
        <p:txBody>
          <a:bodyPr tIns="164592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0135" y="9740052"/>
            <a:ext cx="9544944" cy="3461598"/>
          </a:xfrm>
        </p:spPr>
        <p:txBody>
          <a:bodyPr lIns="164592" tIns="0" rIns="164592" bIns="0" anchor="ctr">
            <a:noAutofit/>
          </a:bodyPr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973873" y="9763727"/>
            <a:ext cx="9548693" cy="3437926"/>
          </a:xfrm>
        </p:spPr>
        <p:txBody>
          <a:bodyPr lIns="164592" tIns="0" rIns="164592" bIns="0" anchor="ctr"/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080135" y="13201650"/>
            <a:ext cx="9544944" cy="20190030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0973873" y="13201650"/>
            <a:ext cx="9548693" cy="20190030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0135" y="3696462"/>
            <a:ext cx="19622453" cy="6000750"/>
          </a:xfrm>
        </p:spPr>
        <p:txBody>
          <a:bodyPr vert="horz" tIns="16459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8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20203" y="2700348"/>
            <a:ext cx="6480810" cy="6100763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620203" y="8801100"/>
            <a:ext cx="6480810" cy="24003000"/>
          </a:xfrm>
        </p:spPr>
        <p:txBody>
          <a:bodyPr lIns="65837" rIns="65837"/>
          <a:lstStyle>
            <a:lvl1pPr marL="0" indent="0" algn="l">
              <a:buNone/>
              <a:defRPr sz="5000"/>
            </a:lvl1pPr>
            <a:lvl2pPr indent="0" algn="l">
              <a:buNone/>
              <a:defRPr sz="4300"/>
            </a:lvl2pPr>
            <a:lvl3pPr indent="0" algn="l">
              <a:buNone/>
              <a:defRPr sz="3600"/>
            </a:lvl3pPr>
            <a:lvl4pPr indent="0" algn="l">
              <a:buNone/>
              <a:defRPr sz="3200"/>
            </a:lvl4pPr>
            <a:lvl5pPr indent="0" algn="l">
              <a:buNone/>
              <a:defRPr sz="32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8446056" y="8801100"/>
            <a:ext cx="12076509" cy="24003000"/>
          </a:xfrm>
        </p:spPr>
        <p:txBody>
          <a:bodyPr tIns="0"/>
          <a:lstStyle>
            <a:lvl1pPr>
              <a:defRPr sz="10100"/>
            </a:lvl1pPr>
            <a:lvl2pPr>
              <a:defRPr sz="9400"/>
            </a:lvl2pPr>
            <a:lvl3pPr>
              <a:defRPr sz="8600"/>
            </a:lvl3pPr>
            <a:lvl4pPr>
              <a:defRPr sz="7200"/>
            </a:lvl4pPr>
            <a:lvl5pPr>
              <a:defRPr sz="65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7479091" y="5817404"/>
            <a:ext cx="12421553" cy="216027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18909767" y="28138787"/>
            <a:ext cx="367246" cy="81610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40180" y="6179232"/>
            <a:ext cx="5227853" cy="8308760"/>
          </a:xfrm>
        </p:spPr>
        <p:txBody>
          <a:bodyPr vert="horz" lIns="164592" tIns="164592" rIns="164592" bIns="164592" anchor="b"/>
          <a:lstStyle>
            <a:lvl1pPr algn="l">
              <a:buNone/>
              <a:defRPr sz="72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440180" y="14851121"/>
            <a:ext cx="5220653" cy="11441430"/>
          </a:xfrm>
        </p:spPr>
        <p:txBody>
          <a:bodyPr lIns="230429" rIns="164592" bIns="164592" anchor="t"/>
          <a:lstStyle>
            <a:lvl1pPr marL="0" indent="0" algn="l">
              <a:spcBef>
                <a:spcPts val="900"/>
              </a:spcBef>
              <a:buFontTx/>
              <a:buNone/>
              <a:defRPr sz="47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9082385" y="33370840"/>
            <a:ext cx="1440180" cy="1916906"/>
          </a:xfrm>
        </p:spPr>
        <p:txBody>
          <a:bodyPr/>
          <a:lstStyle/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8235186" y="6297464"/>
            <a:ext cx="10909364" cy="206425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15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22503" y="30537150"/>
            <a:ext cx="21647706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10351294" y="32654084"/>
            <a:ext cx="11251406" cy="33504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22503" y="-37506"/>
            <a:ext cx="21647706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10351294" y="-37504"/>
            <a:ext cx="11251406" cy="33504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1080135" y="3696462"/>
            <a:ext cx="19442430" cy="6000750"/>
          </a:xfrm>
          <a:prstGeom prst="rect">
            <a:avLst/>
          </a:prstGeom>
        </p:spPr>
        <p:txBody>
          <a:bodyPr vert="horz" lIns="0" tIns="164592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1080135" y="10161270"/>
            <a:ext cx="19442430" cy="23042880"/>
          </a:xfrm>
          <a:prstGeom prst="rect">
            <a:avLst/>
          </a:prstGeom>
        </p:spPr>
        <p:txBody>
          <a:bodyPr vert="horz" lIns="329184" tIns="164592" rIns="329184" bIns="164592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1080135" y="33370840"/>
            <a:ext cx="5040630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DE3AB7-3382-41DF-88B7-348CE0814747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6300788" y="33370840"/>
            <a:ext cx="7920990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18722340" y="33370840"/>
            <a:ext cx="1800225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BDED9-2C5B-46C2-BA02-538F95EE88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44928" y="1062642"/>
            <a:ext cx="21689045" cy="3408426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18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987552" indent="-987552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288" indent="-888797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indent="-888797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4279392" indent="-757123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indent="-757123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6254496" indent="-757123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6912864" indent="-658368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900416" indent="-658368" algn="r" rtl="1" eaLnBrk="1" latinLnBrk="0" hangingPunct="1">
        <a:spcBef>
          <a:spcPct val="20000"/>
        </a:spcBef>
        <a:buClr>
          <a:schemeClr val="tx2"/>
        </a:buClr>
        <a:buChar char="•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8887968" indent="-658368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ستطيل مستدير الزوايا 61"/>
          <p:cNvSpPr/>
          <p:nvPr/>
        </p:nvSpPr>
        <p:spPr>
          <a:xfrm>
            <a:off x="11301415" y="20788331"/>
            <a:ext cx="9224873" cy="550072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43" tIns="36022" rIns="72043" bIns="36022" rtlCol="0" anchor="ctr"/>
          <a:lstStyle/>
          <a:p>
            <a:pPr lvl="0" algn="ctr" rtl="1">
              <a:spcBef>
                <a:spcPct val="0"/>
              </a:spcBef>
              <a:defRPr/>
            </a:pPr>
            <a:r>
              <a:rPr lang="ar-DZ" sz="3600" b="1" u="sng" dirty="0" smtClean="0"/>
              <a:t>الوسائل المستعملة</a:t>
            </a:r>
          </a:p>
          <a:p>
            <a:pPr algn="just" rtl="1">
              <a:buFont typeface="Wingdings" pitchFamily="2" charset="2"/>
              <a:buChar char="ü"/>
            </a:pPr>
            <a:endParaRPr lang="ar-DZ" sz="3600" b="1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جهاز الحاسوب </a:t>
            </a:r>
            <a:r>
              <a:rPr lang="ar-DZ" sz="3600" b="1" dirty="0" err="1" smtClean="0">
                <a:solidFill>
                  <a:schemeClr val="tx1"/>
                </a:solidFill>
              </a:rPr>
              <a:t>و</a:t>
            </a:r>
            <a:r>
              <a:rPr lang="ar-DZ" sz="3600" b="1" dirty="0" smtClean="0">
                <a:solidFill>
                  <a:schemeClr val="tx1"/>
                </a:solidFill>
              </a:rPr>
              <a:t> آلة التّصوير.</a:t>
            </a: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شبكة الانترنت</a:t>
            </a:r>
            <a:r>
              <a:rPr lang="ar-DZ" sz="3600" b="1" dirty="0" smtClean="0">
                <a:solidFill>
                  <a:schemeClr val="tx1"/>
                </a:solidFill>
              </a:rPr>
              <a:t>.</a:t>
            </a: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..............................</a:t>
            </a:r>
            <a:endParaRPr lang="ar-DZ" sz="3600" b="1" dirty="0" smtClean="0">
              <a:solidFill>
                <a:schemeClr val="tx1"/>
              </a:solidFill>
            </a:endParaRPr>
          </a:p>
          <a:p>
            <a:pPr lvl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.............................</a:t>
            </a:r>
            <a:endParaRPr lang="ar-DZ" sz="3600" b="1" dirty="0" smtClean="0">
              <a:solidFill>
                <a:schemeClr val="tx1"/>
              </a:solidFill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المكتبات </a:t>
            </a:r>
            <a:r>
              <a:rPr lang="ar-DZ" sz="3600" b="1" dirty="0" smtClean="0">
                <a:solidFill>
                  <a:schemeClr val="tx1"/>
                </a:solidFill>
              </a:rPr>
              <a:t>والأرشيف.</a:t>
            </a:r>
          </a:p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3600" b="1" dirty="0" smtClean="0">
                <a:solidFill>
                  <a:schemeClr val="tx1"/>
                </a:solidFill>
              </a:rPr>
              <a:t>.....................</a:t>
            </a:r>
          </a:p>
          <a:p>
            <a:pPr lvl="0" algn="r" rtl="1">
              <a:lnSpc>
                <a:spcPct val="150000"/>
              </a:lnSpc>
            </a:pPr>
            <a:endParaRPr lang="ar-DZ" sz="3600" b="1" dirty="0" smtClean="0">
              <a:solidFill>
                <a:schemeClr val="tx1"/>
              </a:solidFill>
            </a:endParaRPr>
          </a:p>
          <a:p>
            <a:pPr lvl="0" algn="ctr" rtl="1">
              <a:spcBef>
                <a:spcPct val="0"/>
              </a:spcBef>
              <a:defRPr/>
            </a:pPr>
            <a:endParaRPr lang="en-US" sz="3200" b="1" u="sng" dirty="0">
              <a:cs typeface="Arial" pitchFamily="34" charset="0"/>
            </a:endParaRPr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1228658" y="21502712"/>
            <a:ext cx="9215502" cy="1235877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43" tIns="36022" rIns="72043" bIns="36022" rtlCol="0" anchor="ctr"/>
          <a:lstStyle/>
          <a:p>
            <a:pPr lvl="0" algn="r" rtl="1">
              <a:spcBef>
                <a:spcPct val="0"/>
              </a:spcBef>
            </a:pPr>
            <a:r>
              <a:rPr lang="ar-DZ" sz="3600" b="1" dirty="0" smtClean="0">
                <a:solidFill>
                  <a:schemeClr val="tx1"/>
                </a:solidFill>
                <a:cs typeface="Arial" pitchFamily="34" charset="0"/>
              </a:rPr>
              <a:t>   </a:t>
            </a:r>
          </a:p>
          <a:p>
            <a:pPr lvl="0" algn="ctr" rtl="1">
              <a:spcBef>
                <a:spcPct val="0"/>
              </a:spcBef>
            </a:pPr>
            <a:endParaRPr lang="ar-DZ" sz="4700" b="1" dirty="0" smtClean="0">
              <a:cs typeface="Arial" pitchFamily="34" charset="0"/>
            </a:endParaRPr>
          </a:p>
        </p:txBody>
      </p:sp>
      <p:sp>
        <p:nvSpPr>
          <p:cNvPr id="59" name="مستطيل مستدير الزوايا 58"/>
          <p:cNvSpPr/>
          <p:nvPr/>
        </p:nvSpPr>
        <p:spPr>
          <a:xfrm>
            <a:off x="1157221" y="9215377"/>
            <a:ext cx="9224873" cy="1195663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43" tIns="36022" rIns="72043" bIns="36022" rtlCol="0" anchor="ctr"/>
          <a:lstStyle/>
          <a:p>
            <a:pPr algn="r" rtl="1">
              <a:lnSpc>
                <a:spcPct val="150000"/>
              </a:lnSpc>
            </a:pPr>
            <a:endParaRPr lang="en-US" sz="4000" b="1" dirty="0" smtClean="0">
              <a:latin typeface="Andalus" pitchFamily="18" charset="-78"/>
            </a:endParaRPr>
          </a:p>
          <a:p>
            <a:pPr algn="ctr">
              <a:lnSpc>
                <a:spcPct val="150000"/>
              </a:lnSpc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014608" y="4857657"/>
            <a:ext cx="15216294" cy="3304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72043" tIns="36022" rIns="72043" bIns="36022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من إعداد الطّالب:.........</a:t>
            </a:r>
            <a:r>
              <a:rPr lang="ar-D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 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بإشراف الدّكتور: </a:t>
            </a:r>
            <a:r>
              <a:rPr lang="ar-DZ" sz="4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............</a:t>
            </a:r>
            <a:endParaRPr lang="en-US" sz="4000" b="1" u="sng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0"/>
              </a:spcBef>
            </a:pPr>
            <a:endParaRPr lang="fr-FR" sz="3200" b="1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1">
              <a:spcBef>
                <a:spcPct val="0"/>
              </a:spcBef>
            </a:pPr>
            <a:r>
              <a:rPr lang="ar-DZ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جامعة الشهيد </a:t>
            </a:r>
            <a:r>
              <a:rPr lang="ar-D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حمه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لخضر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الوادي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 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قسم ...........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 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ص.ب 789 الوادي 39000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 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الجزائر</a:t>
            </a:r>
            <a:endParaRPr lang="en-US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1">
              <a:spcBef>
                <a:spcPct val="0"/>
              </a:spcBef>
            </a:pPr>
            <a:r>
              <a:rPr lang="ar-DZ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جامعة الشهيد </a:t>
            </a:r>
            <a:r>
              <a:rPr lang="ar-DZ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حمه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لخضر الوادي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، </a:t>
            </a:r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مخبر ..................................................</a:t>
            </a:r>
            <a:endParaRPr lang="en-US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البريد الإلكتروني الرسمي</a:t>
            </a:r>
            <a:r>
              <a:rPr lang="ar-SA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ar-DZ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ar-D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الهاتف:</a:t>
            </a:r>
            <a:endParaRPr lang="en-US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23084194" y="4444322"/>
            <a:ext cx="20750464" cy="7717631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6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6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11229978" y="26717686"/>
            <a:ext cx="16177393" cy="7143800"/>
            <a:chOff x="-11545942" y="19494911"/>
            <a:chExt cx="22307745" cy="8009721"/>
          </a:xfrm>
        </p:grpSpPr>
        <p:sp>
          <p:nvSpPr>
            <p:cNvPr id="35" name="عنوان 1"/>
            <p:cNvSpPr txBox="1">
              <a:spLocks/>
            </p:cNvSpPr>
            <p:nvPr/>
          </p:nvSpPr>
          <p:spPr>
            <a:xfrm>
              <a:off x="-11545942" y="19494911"/>
              <a:ext cx="12707676" cy="8009721"/>
            </a:xfrm>
            <a:prstGeom prst="flowChartAlternate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417643" tIns="208822" rIns="417643" bIns="208822" rtlCol="0" anchor="ctr">
              <a:noAutofit/>
            </a:bodyPr>
            <a:lstStyle/>
            <a:p>
              <a:pPr algn="r" rtl="1"/>
              <a:endParaRPr lang="ar-DZ" sz="4000" b="1" dirty="0" smtClean="0">
                <a:solidFill>
                  <a:schemeClr val="tx1"/>
                </a:solidFill>
                <a:cs typeface="AL-Mohanad Black" pitchFamily="2" charset="-78"/>
              </a:endParaRPr>
            </a:p>
            <a:p>
              <a:pPr algn="r" rtl="1"/>
              <a:endParaRPr lang="ar-DZ" sz="4000" b="1" dirty="0" smtClean="0">
                <a:solidFill>
                  <a:schemeClr val="tx1"/>
                </a:solidFill>
                <a:cs typeface="AL-Mohanad Black" pitchFamily="2" charset="-78"/>
              </a:endParaRPr>
            </a:p>
            <a:p>
              <a:pPr lvl="0" algn="ctr" rtl="1"/>
              <a:r>
                <a:rPr lang="ar-DZ" sz="4000" b="1" u="sng" dirty="0" smtClean="0"/>
                <a:t>منهجية العمل</a:t>
              </a:r>
            </a:p>
            <a:p>
              <a:pPr lvl="0" algn="ctr" rtl="1"/>
              <a:endParaRPr lang="en-US" sz="3600" b="1" u="sng" dirty="0" smtClean="0">
                <a:cs typeface="Arial" pitchFamily="34" charset="0"/>
              </a:endParaRPr>
            </a:p>
            <a:p>
              <a:pPr lvl="0" algn="ctr" rtl="1"/>
              <a:endParaRPr lang="ar-DZ" sz="4700" b="1" dirty="0" smtClean="0"/>
            </a:p>
            <a:p>
              <a:pPr lvl="0" algn="ctr" rtl="1"/>
              <a:r>
                <a:rPr lang="ar-DZ" sz="4700" dirty="0" smtClean="0"/>
                <a:t> </a:t>
              </a:r>
              <a:endParaRPr lang="en-US" sz="4700" dirty="0">
                <a:cs typeface="Arial" pitchFamily="34" charset="0"/>
              </a:endParaRPr>
            </a:p>
          </p:txBody>
        </p:sp>
        <p:sp>
          <p:nvSpPr>
            <p:cNvPr id="37" name="عنوان 1"/>
            <p:cNvSpPr txBox="1">
              <a:spLocks/>
            </p:cNvSpPr>
            <p:nvPr/>
          </p:nvSpPr>
          <p:spPr>
            <a:xfrm>
              <a:off x="4689573" y="19975496"/>
              <a:ext cx="6072230" cy="1357322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endParaRPr lang="en-US" sz="4300" b="1" u="sng" dirty="0">
                <a:ea typeface="+mj-ea"/>
                <a:cs typeface="Arial" pitchFamily="34" charset="0"/>
              </a:endParaRPr>
            </a:p>
          </p:txBody>
        </p:sp>
      </p:grpSp>
      <p:sp>
        <p:nvSpPr>
          <p:cNvPr id="39" name="عنوان 1"/>
          <p:cNvSpPr txBox="1">
            <a:spLocks/>
          </p:cNvSpPr>
          <p:nvPr/>
        </p:nvSpPr>
        <p:spPr>
          <a:xfrm>
            <a:off x="4014740" y="9410300"/>
            <a:ext cx="3571899" cy="1502088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DZ" sz="4700" b="1" u="sng" dirty="0" smtClean="0"/>
              <a:t>النتائج</a:t>
            </a:r>
            <a:endParaRPr lang="en-US" sz="4300" b="1" u="sng" dirty="0">
              <a:ea typeface="+mj-ea"/>
              <a:cs typeface="Arial" pitchFamily="34" charset="0"/>
            </a:endParaRPr>
          </a:p>
        </p:txBody>
      </p:sp>
      <p:sp>
        <p:nvSpPr>
          <p:cNvPr id="42" name="عنوان 1"/>
          <p:cNvSpPr txBox="1">
            <a:spLocks/>
          </p:cNvSpPr>
          <p:nvPr/>
        </p:nvSpPr>
        <p:spPr>
          <a:xfrm>
            <a:off x="1371535" y="10644134"/>
            <a:ext cx="9144063" cy="9708468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lvl="0" algn="ctr" rtl="1">
              <a:spcBef>
                <a:spcPct val="0"/>
              </a:spcBef>
            </a:pPr>
            <a:endParaRPr lang="en-US" sz="4000" dirty="0">
              <a:ea typeface="+mj-ea"/>
              <a:cs typeface="Arial" pitchFamily="34" charset="0"/>
            </a:endParaRPr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11229978" y="8929624"/>
            <a:ext cx="8990087" cy="1123563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43" tIns="36022" rIns="72043" bIns="36022" rtlCol="0" anchor="ctr"/>
          <a:lstStyle/>
          <a:p>
            <a:pPr algn="r" rtl="1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0" name="عنوان 1"/>
          <p:cNvSpPr txBox="1">
            <a:spLocks/>
          </p:cNvSpPr>
          <p:nvPr/>
        </p:nvSpPr>
        <p:spPr>
          <a:xfrm>
            <a:off x="14230374" y="9650637"/>
            <a:ext cx="3706237" cy="901252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DZ" sz="4700" b="1" u="sng" dirty="0" smtClean="0"/>
              <a:t>الأهداف</a:t>
            </a:r>
            <a:endParaRPr lang="en-US" sz="4700" b="1" u="sng" dirty="0"/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1300096" y="23145786"/>
            <a:ext cx="8817143" cy="10215634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lvl="0" algn="just" rtl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en-US" sz="4300" dirty="0"/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3887011" y="21815910"/>
            <a:ext cx="4128258" cy="758372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4000" b="1" u="sng" dirty="0" smtClean="0">
                <a:latin typeface="+mj-lt"/>
                <a:ea typeface="+mj-ea"/>
              </a:rPr>
              <a:t>الخلاصة</a:t>
            </a:r>
            <a:endParaRPr lang="en-US" sz="4000" u="sng" dirty="0">
              <a:ea typeface="+mj-ea"/>
            </a:endParaRPr>
          </a:p>
        </p:txBody>
      </p:sp>
      <p:sp>
        <p:nvSpPr>
          <p:cNvPr id="67" name="عنوان 1"/>
          <p:cNvSpPr txBox="1">
            <a:spLocks/>
          </p:cNvSpPr>
          <p:nvPr/>
        </p:nvSpPr>
        <p:spPr>
          <a:xfrm>
            <a:off x="3228922" y="2214452"/>
            <a:ext cx="14930542" cy="19288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29051" tIns="164527" rIns="329051" bIns="164527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DZ" sz="40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Verdana" pitchFamily="34" charset="0"/>
              </a:rPr>
              <a:t>العنوان </a:t>
            </a:r>
            <a:endParaRPr lang="en-US" sz="4000" b="1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Verdana" pitchFamily="34" charset="0"/>
            </a:endParaRPr>
          </a:p>
        </p:txBody>
      </p:sp>
      <p:pic>
        <p:nvPicPr>
          <p:cNvPr id="68" name="Image 67" descr="شعار الجامعة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9234" y="2928832"/>
            <a:ext cx="3635856" cy="4286280"/>
          </a:xfrm>
          <a:prstGeom prst="rect">
            <a:avLst/>
          </a:prstGeom>
        </p:spPr>
      </p:pic>
      <p:sp>
        <p:nvSpPr>
          <p:cNvPr id="73" name="عنوان 1"/>
          <p:cNvSpPr txBox="1">
            <a:spLocks/>
          </p:cNvSpPr>
          <p:nvPr/>
        </p:nvSpPr>
        <p:spPr>
          <a:xfrm>
            <a:off x="11015664" y="11072764"/>
            <a:ext cx="9072626" cy="8827082"/>
          </a:xfrm>
          <a:prstGeom prst="rect">
            <a:avLst/>
          </a:prstGeom>
        </p:spPr>
        <p:txBody>
          <a:bodyPr vert="horz" lIns="329051" tIns="164527" rIns="329051" bIns="164527" rtlCol="0" anchor="ctr">
            <a:noAutofit/>
          </a:bodyPr>
          <a:lstStyle/>
          <a:p>
            <a:pPr lvl="0" algn="ctr" rtl="1">
              <a:spcBef>
                <a:spcPct val="0"/>
              </a:spcBef>
            </a:pPr>
            <a:endParaRPr lang="en-US" sz="4000" dirty="0">
              <a:ea typeface="+mj-ea"/>
              <a:cs typeface="Arial" pitchFamily="34" charset="0"/>
            </a:endParaRP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2443105" y="212299"/>
            <a:ext cx="16859368" cy="178783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29051" tIns="164527" rIns="329051" bIns="164527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DZ" sz="7900" b="1" spc="4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PT Bold Mirror" pitchFamily="2" charset="-78"/>
              </a:rPr>
              <a:t>يوم الدكتوراه الأول 2021</a:t>
            </a:r>
            <a:r>
              <a:rPr lang="fr-FR" sz="7900" b="1" spc="4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PT Bold Mirror" pitchFamily="2" charset="-78"/>
              </a:rPr>
              <a:t> </a:t>
            </a:r>
            <a:r>
              <a:rPr lang="ar-DZ" sz="7900" b="1" spc="4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PT Bold Mirror" pitchFamily="2" charset="-78"/>
              </a:rPr>
              <a:t> </a:t>
            </a:r>
            <a:r>
              <a:rPr lang="ar-DZ" sz="3600" b="1" spc="4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يوم 10 نوفمبر  2021</a:t>
            </a:r>
            <a:endParaRPr lang="en-US" sz="3600" b="1" spc="4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40721" cy="36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5" tIns="45706" rIns="91415" bIns="45706" numCol="1" anchor="ctr" anchorCtr="0" compatLnSpc="1">
            <a:prstTxWarp prst="textNoShape">
              <a:avLst/>
            </a:prstTxWarp>
            <a:spAutoFit/>
          </a:bodyPr>
          <a:lstStyle/>
          <a:p>
            <a:pPr defTabSz="914144" rtl="1" fontAlgn="base">
              <a:spcBef>
                <a:spcPct val="0"/>
              </a:spcBef>
              <a:spcAft>
                <a:spcPct val="0"/>
              </a:spcAft>
            </a:pPr>
            <a:r>
              <a:rPr lang="ar-DZ" sz="1800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lang="ar-DZ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4151</TotalTime>
  <Words>73</Words>
  <Application>Microsoft Office PowerPoint</Application>
  <PresentationFormat>مخصص</PresentationFormat>
  <Paragraphs>28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Girls</dc:creator>
  <cp:lastModifiedBy>khawlla</cp:lastModifiedBy>
  <cp:revision>381</cp:revision>
  <dcterms:created xsi:type="dcterms:W3CDTF">2014-03-26T11:47:51Z</dcterms:created>
  <dcterms:modified xsi:type="dcterms:W3CDTF">2021-10-28T10:14:04Z</dcterms:modified>
</cp:coreProperties>
</file>